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72A3D"/>
    <a:srgbClr val="197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sv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sv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svg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svg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738" y="709341"/>
            <a:ext cx="9696093" cy="5440827"/>
          </a:xfrm>
          <a:prstGeom prst="roundRect">
            <a:avLst/>
          </a:prstGeom>
          <a:solidFill>
            <a:srgbClr val="FFFFFF">
              <a:alpha val="43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Lucida Bright"/>
              </a:rPr>
              <a:t>Laravel Lifesavers</a:t>
            </a:r>
            <a:endParaRPr lang="en-US" dirty="0">
              <a:solidFill>
                <a:srgbClr val="172A3D"/>
              </a:solidFill>
              <a:latin typeface="Lucida Br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Spatie Packages you may need</a:t>
            </a:r>
            <a:endParaRPr lang="en-US" dirty="0">
              <a:solidFill>
                <a:srgbClr val="172A3D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7451" y="2170199"/>
            <a:ext cx="8277097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 err="1">
              <a:solidFill>
                <a:srgbClr val="172A3D"/>
              </a:solidFill>
              <a:latin typeface="Abadi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496290" y="1011381"/>
          <a:ext cx="9194165" cy="4795159"/>
        </p:xfrm>
        <a:graphic>
          <a:graphicData uri="http://schemas.openxmlformats.org/drawingml/2006/table">
            <a:tbl>
              <a:tblPr bandRow="1">
                <a:tableStyleId>{5202B0CA-FC54-4496-8BCA-5EF66A818D29}</a:tableStyleId>
              </a:tblPr>
              <a:tblGrid>
                <a:gridCol w="4596942"/>
                <a:gridCol w="4596942"/>
              </a:tblGrid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BACKUP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ACTIVITY LOG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MEDIALIBRARY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QUERY BUILDER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TRANSLATABLE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Abadi"/>
                          <a:sym typeface="+mn-ea"/>
                        </a:rPr>
                        <a:t>LARAVEL SIGNAL AWARE COMMAND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TAGS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HONEYPOT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Abadi"/>
                          <a:sym typeface="+mn-ea"/>
                        </a:rPr>
                        <a:t>REGEX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Abadi"/>
                          <a:sym typeface="+mn-ea"/>
                        </a:rPr>
                        <a:t>LARAVEL SCHEMALESS ATTRIBUTES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HEALTH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PDF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RESPONSECACHE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SCHEDULE MONITOR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OPENING HOURS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WEB TINKER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QUICK LOGIN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40" y="915035"/>
            <a:ext cx="5299075" cy="50711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qr code with do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193165"/>
            <a:ext cx="4808855" cy="451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30" y="706120"/>
            <a:ext cx="6080125" cy="405638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 Box 6"/>
          <p:cNvSpPr txBox="1"/>
          <p:nvPr/>
        </p:nvSpPr>
        <p:spPr>
          <a:xfrm>
            <a:off x="5806440" y="245745"/>
            <a:ext cx="5819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lt"/>
              </a:rPr>
              <a:t>Freek Van der Herten at Laracon 2024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lt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87020" y="245745"/>
            <a:ext cx="4225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AND PRESENTATION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40" y="4971415"/>
            <a:ext cx="5600700" cy="180975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78628"/>
            <a:ext cx="8298871" cy="25007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1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426</Words>
  <Application>WPS Presentation</Application>
  <PresentationFormat>Widescreen</PresentationFormat>
  <Paragraphs>78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SimSun</vt:lpstr>
      <vt:lpstr>Wingdings</vt:lpstr>
      <vt:lpstr>Lucida Bright</vt:lpstr>
      <vt:lpstr>Gubbi</vt:lpstr>
      <vt:lpstr>Abadi</vt:lpstr>
      <vt:lpstr>Microsoft YaHei</vt:lpstr>
      <vt:lpstr>Droid Sans Fallback</vt:lpstr>
      <vt:lpstr>Arial Unicode MS</vt:lpstr>
      <vt:lpstr>Aptos Display</vt:lpstr>
      <vt:lpstr>Aptos</vt:lpstr>
      <vt:lpstr>Calibri</vt:lpstr>
      <vt:lpstr>Trebuchet MS</vt:lpstr>
      <vt:lpstr>OpenSymbol</vt:lpstr>
      <vt:lpstr>office theme</vt:lpstr>
      <vt:lpstr>Laravel Lifesavers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jimmy</cp:lastModifiedBy>
  <cp:revision>258</cp:revision>
  <dcterms:created xsi:type="dcterms:W3CDTF">2024-12-31T06:13:02Z</dcterms:created>
  <dcterms:modified xsi:type="dcterms:W3CDTF">2024-12-31T06:13:02Z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